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C05359D-A165-4048-B8B5-AE6950AC2D39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 dirty="0">
              <a:latin typeface="Arial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6E0DD1F-F938-4A83-8B1B-8C165F6ABBC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4D8F2AA-DAF7-4102-9167-5A75A806C29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5D90937-F43C-4C37-9526-CB7F21F072F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07A1018-FBCD-490A-B0A9-4EF7A8CCBBB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F6AD083-2B26-4C08-A0D1-EB1E0B982F7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3363FDB-27D3-4A8C-B5FA-A33D71BEA74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3AEF870-9051-4264-83CF-1C680DFF347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F1FB909-B52F-4AF7-978E-257682CE807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3875376-C88D-4BAB-A0B9-7F8A8E45D77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F351F69-58CB-4AE8-B8BA-17B156185F7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FD002DC-E9C1-4983-9AB3-2814E1EB2F4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833040" y="305136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6562"/>
              </a:lnSpc>
              <a:tabLst>
                <a:tab pos="0" algn="l"/>
              </a:tabLst>
            </a:pPr>
            <a:r>
              <a:rPr lang="en-US" sz="5250" b="1" strike="noStrike" spc="-1" dirty="0">
                <a:solidFill>
                  <a:srgbClr val="00002E"/>
                </a:solidFill>
                <a:latin typeface="Nunito"/>
                <a:ea typeface="Nunito"/>
              </a:rPr>
              <a:t>KEYLOGGER</a:t>
            </a:r>
            <a:endParaRPr lang="en-IN" sz="5250" b="0" strike="noStrike" spc="-1" dirty="0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33040" y="421776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Presented By: M I HAROON RASHEED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833040" y="482292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College Name : Aalim Muhammed Salegh College of Engineering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AE51B-AF12-C848-4FDF-5D24DF1A1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1009" r="17169" b="3405"/>
          <a:stretch/>
        </p:blipFill>
        <p:spPr>
          <a:xfrm>
            <a:off x="8331839" y="1"/>
            <a:ext cx="6298201" cy="82292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2799720" y="556200"/>
            <a:ext cx="691524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969"/>
              </a:lnSpc>
              <a:tabLst>
                <a:tab pos="0" algn="l"/>
              </a:tabLst>
            </a:pPr>
            <a:r>
              <a:rPr lang="en-US" sz="3980" b="1" strike="noStrike" spc="-1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lang="en-IN" sz="3980" b="0" strike="noStrike" spc="-1">
              <a:latin typeface="Arial"/>
            </a:endParaRPr>
          </a:p>
        </p:txBody>
      </p:sp>
      <p:pic>
        <p:nvPicPr>
          <p:cNvPr id="134" name="Image 1" descr="preencoded.png"/>
          <p:cNvPicPr/>
          <p:nvPr/>
        </p:nvPicPr>
        <p:blipFill>
          <a:blip r:embed="rId4"/>
          <a:stretch/>
        </p:blipFill>
        <p:spPr>
          <a:xfrm>
            <a:off x="4312440" y="1591200"/>
            <a:ext cx="1489680" cy="14868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4981680" y="232524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04440" y="1954800"/>
            <a:ext cx="329256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04440" y="2391480"/>
            <a:ext cx="4566240" cy="3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38" name="CustomShape 6"/>
          <p:cNvSpPr/>
          <p:nvPr/>
        </p:nvSpPr>
        <p:spPr>
          <a:xfrm>
            <a:off x="5852880" y="3092040"/>
            <a:ext cx="5926680" cy="1224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Image 2" descr="preencoded.png"/>
          <p:cNvPicPr/>
          <p:nvPr/>
        </p:nvPicPr>
        <p:blipFill>
          <a:blip r:embed="rId5"/>
          <a:stretch/>
        </p:blipFill>
        <p:spPr>
          <a:xfrm>
            <a:off x="3567240" y="3128760"/>
            <a:ext cx="2979720" cy="1486800"/>
          </a:xfrm>
          <a:prstGeom prst="rect">
            <a:avLst/>
          </a:prstGeom>
          <a:ln>
            <a:noFill/>
          </a:ln>
        </p:spPr>
      </p:pic>
      <p:sp>
        <p:nvSpPr>
          <p:cNvPr id="140" name="CustomShape 7"/>
          <p:cNvSpPr/>
          <p:nvPr/>
        </p:nvSpPr>
        <p:spPr>
          <a:xfrm>
            <a:off x="4981680" y="367020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6749280" y="3492360"/>
            <a:ext cx="277632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2" name="CustomShape 9"/>
          <p:cNvSpPr/>
          <p:nvPr/>
        </p:nvSpPr>
        <p:spPr>
          <a:xfrm>
            <a:off x="6749280" y="3929040"/>
            <a:ext cx="4272120" cy="3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6597720" y="4629600"/>
            <a:ext cx="5181840" cy="1224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4" name="Image 3" descr="preencoded.png"/>
          <p:cNvPicPr/>
          <p:nvPr/>
        </p:nvPicPr>
        <p:blipFill>
          <a:blip r:embed="rId6"/>
          <a:stretch/>
        </p:blipFill>
        <p:spPr>
          <a:xfrm>
            <a:off x="2822400" y="4666320"/>
            <a:ext cx="4469760" cy="1486800"/>
          </a:xfrm>
          <a:prstGeom prst="rect">
            <a:avLst/>
          </a:prstGeom>
          <a:ln>
            <a:noFill/>
          </a:ln>
        </p:spPr>
      </p:pic>
      <p:sp>
        <p:nvSpPr>
          <p:cNvPr id="145" name="CustomShape 11"/>
          <p:cNvSpPr/>
          <p:nvPr/>
        </p:nvSpPr>
        <p:spPr>
          <a:xfrm>
            <a:off x="4981680" y="520776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6" name="CustomShape 12"/>
          <p:cNvSpPr/>
          <p:nvPr/>
        </p:nvSpPr>
        <p:spPr>
          <a:xfrm>
            <a:off x="7494480" y="4868280"/>
            <a:ext cx="252468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7" name="CustomShape 13"/>
          <p:cNvSpPr/>
          <p:nvPr/>
        </p:nvSpPr>
        <p:spPr>
          <a:xfrm>
            <a:off x="7494480" y="5304960"/>
            <a:ext cx="4133880" cy="64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8" name="CustomShape 14"/>
          <p:cNvSpPr/>
          <p:nvPr/>
        </p:nvSpPr>
        <p:spPr>
          <a:xfrm>
            <a:off x="2799720" y="6380640"/>
            <a:ext cx="9030240" cy="12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IN" sz="159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2"/>
          <p:cNvSpPr/>
          <p:nvPr/>
        </p:nvSpPr>
        <p:spPr>
          <a:xfrm>
            <a:off x="833040" y="305136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6562"/>
              </a:lnSpc>
              <a:tabLst>
                <a:tab pos="0" algn="l"/>
              </a:tabLst>
            </a:pPr>
            <a:r>
              <a:rPr lang="en-US" sz="5250" b="1" strike="noStrike" spc="-1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lang="en-IN" sz="5250" b="0" strike="noStrike" spc="-1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833040" y="421776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We appreciate your time and attention.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833040" y="482292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Thank you for considering our presentation.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7C50F-BF4A-0FF9-A972-A8DBF0A4F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40" y="-36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14630040" cy="277704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348280" y="379764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348280" y="4825440"/>
            <a:ext cx="3162600" cy="2806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2593440" y="5070240"/>
            <a:ext cx="267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593440" y="555084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733720" y="4825440"/>
            <a:ext cx="3162600" cy="2878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7"/>
          <p:cNvSpPr/>
          <p:nvPr/>
        </p:nvSpPr>
        <p:spPr>
          <a:xfrm>
            <a:off x="5978520" y="5070240"/>
            <a:ext cx="267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978520" y="555084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118800" y="4825440"/>
            <a:ext cx="3162600" cy="2950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10"/>
          <p:cNvSpPr/>
          <p:nvPr/>
        </p:nvSpPr>
        <p:spPr>
          <a:xfrm>
            <a:off x="9363960" y="5070240"/>
            <a:ext cx="26726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363960" y="589788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833040" y="27126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33040" y="3740040"/>
            <a:ext cx="7477200" cy="177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0" name="Image 1" descr="preencoded.png"/>
          <p:cNvPicPr/>
          <p:nvPr/>
        </p:nvPicPr>
        <p:blipFill>
          <a:blip r:embed="rId4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3040" y="9255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152720" y="1953000"/>
            <a:ext cx="27360" cy="535068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4"/>
          <p:cNvSpPr/>
          <p:nvPr/>
        </p:nvSpPr>
        <p:spPr>
          <a:xfrm>
            <a:off x="1416600" y="2362680"/>
            <a:ext cx="777240" cy="2736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5"/>
          <p:cNvSpPr/>
          <p:nvPr/>
        </p:nvSpPr>
        <p:spPr>
          <a:xfrm>
            <a:off x="916560" y="212652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6"/>
          <p:cNvSpPr/>
          <p:nvPr/>
        </p:nvSpPr>
        <p:spPr>
          <a:xfrm>
            <a:off x="1066320" y="216828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388600" y="2175120"/>
            <a:ext cx="590040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2388600" y="26557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1416600" y="4220640"/>
            <a:ext cx="777240" cy="2736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10"/>
          <p:cNvSpPr/>
          <p:nvPr/>
        </p:nvSpPr>
        <p:spPr>
          <a:xfrm>
            <a:off x="916560" y="398448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11"/>
          <p:cNvSpPr/>
          <p:nvPr/>
        </p:nvSpPr>
        <p:spPr>
          <a:xfrm>
            <a:off x="1066320" y="402624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2388600" y="4033080"/>
            <a:ext cx="29984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2388600" y="45133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1416600" y="6078240"/>
            <a:ext cx="777240" cy="2736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15"/>
          <p:cNvSpPr/>
          <p:nvPr/>
        </p:nvSpPr>
        <p:spPr>
          <a:xfrm>
            <a:off x="916560" y="584208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16"/>
          <p:cNvSpPr/>
          <p:nvPr/>
        </p:nvSpPr>
        <p:spPr>
          <a:xfrm>
            <a:off x="1066320" y="588384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2388600" y="5890680"/>
            <a:ext cx="33685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2388600" y="637128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33040" y="2418120"/>
            <a:ext cx="7477200" cy="138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19640" y="4502880"/>
            <a:ext cx="74772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92000" y="5913720"/>
            <a:ext cx="74772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4490640" y="934920"/>
            <a:ext cx="80276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lang="en-IN" sz="4380" b="0" strike="noStrike" spc="-1"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5"/>
          <a:stretch/>
        </p:blipFill>
        <p:spPr>
          <a:xfrm>
            <a:off x="4490640" y="196236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934960" y="2184480"/>
            <a:ext cx="30931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5934960" y="2665080"/>
            <a:ext cx="786168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6"/>
          <a:stretch/>
        </p:blipFill>
        <p:spPr>
          <a:xfrm>
            <a:off x="4490640" y="374004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5934960" y="396216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934960" y="4442400"/>
            <a:ext cx="786168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4" name="Image 4" descr="preencoded.png"/>
          <p:cNvPicPr/>
          <p:nvPr/>
        </p:nvPicPr>
        <p:blipFill>
          <a:blip r:embed="rId7"/>
          <a:stretch/>
        </p:blipFill>
        <p:spPr>
          <a:xfrm>
            <a:off x="4490640" y="551736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105" name="CustomShape 7"/>
          <p:cNvSpPr/>
          <p:nvPr/>
        </p:nvSpPr>
        <p:spPr>
          <a:xfrm>
            <a:off x="5934960" y="5739480"/>
            <a:ext cx="29714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5934960" y="6220080"/>
            <a:ext cx="786168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2348280" y="1003320"/>
            <a:ext cx="692028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348280" y="2230920"/>
            <a:ext cx="469548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4"/>
          <a:stretch/>
        </p:blipFill>
        <p:spPr>
          <a:xfrm>
            <a:off x="7593840" y="2280600"/>
            <a:ext cx="4695480" cy="469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348280" y="181548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348280" y="31834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2959200" y="3204000"/>
            <a:ext cx="36698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959200" y="36846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7426440" y="31834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7"/>
          <p:cNvSpPr/>
          <p:nvPr/>
        </p:nvSpPr>
        <p:spPr>
          <a:xfrm>
            <a:off x="8037360" y="3204000"/>
            <a:ext cx="42112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8037360" y="36846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2348280" y="48466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10"/>
          <p:cNvSpPr/>
          <p:nvPr/>
        </p:nvSpPr>
        <p:spPr>
          <a:xfrm>
            <a:off x="2959200" y="4867560"/>
            <a:ext cx="410796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2959200" y="53478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7426440" y="48466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3"/>
          <p:cNvSpPr/>
          <p:nvPr/>
        </p:nvSpPr>
        <p:spPr>
          <a:xfrm>
            <a:off x="8037360" y="4867560"/>
            <a:ext cx="38224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8037360" y="5347800"/>
            <a:ext cx="424440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2348280" y="37677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5E667-5A16-BF57-115F-16330DCC4823}"/>
              </a:ext>
            </a:extLst>
          </p:cNvPr>
          <p:cNvSpPr txBox="1"/>
          <p:nvPr/>
        </p:nvSpPr>
        <p:spPr>
          <a:xfrm>
            <a:off x="877006" y="1765004"/>
            <a:ext cx="1287602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"'w'"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"'w'"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"'w'"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"'h'"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"'h'"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"'h'"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"'F'"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"'f'"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"'a'"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"'a'"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"'a'"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"'I'"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"'I'"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"'P'"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"'P'"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"'P'"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Key.right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Key.right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Key.right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"'y'"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"'y'"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"'y'"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"'o'"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"'o'"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"'o'"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"'t'"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"'t'"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"'t'"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"'b'"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"'b'"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"'b'"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}]</a:t>
            </a:r>
          </a:p>
          <a:p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034DA-497E-3EB0-4336-D811DC695D58}"/>
              </a:ext>
            </a:extLst>
          </p:cNvPr>
          <p:cNvSpPr txBox="1"/>
          <p:nvPr/>
        </p:nvSpPr>
        <p:spPr>
          <a:xfrm>
            <a:off x="988828" y="691116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name: </a:t>
            </a:r>
            <a:r>
              <a:rPr lang="en-US" dirty="0" err="1"/>
              <a:t>key_log.json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1413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Consolas</vt:lpstr>
      <vt:lpstr>Nunito</vt:lpstr>
      <vt:lpstr>PT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Alniyaz</dc:title>
  <dc:subject>PptxGenJS Presentation</dc:subject>
  <dc:creator>"S Alniyaz" &lt;brightalniyaz@gmail.com&gt;</dc:creator>
  <dc:description/>
  <cp:lastModifiedBy>Alniyaz S</cp:lastModifiedBy>
  <cp:revision>5</cp:revision>
  <dcterms:created xsi:type="dcterms:W3CDTF">2024-04-01T07:11:25Z</dcterms:created>
  <dcterms:modified xsi:type="dcterms:W3CDTF">2024-04-22T04:30:22Z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